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21B18-784A-96F7-4A36-F60546CFE9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440F6-7CA2-06A3-AB03-B39A2D0BB6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95498-C5C5-5F07-E8CB-6BED57BF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61BE-67C7-82F0-1979-96A365AD6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A0683-6C05-7026-70D1-4867DD7FA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7488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40C70-45B4-B9A6-F42C-FF414D358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A5F28A-4191-F052-B4D8-19E656CD8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05F98-3161-7CC1-9F30-C063F5339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ABAD6-C7FF-F991-9861-6DB2D072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51DC0-8B7B-6C07-F402-E8144446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7969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BD2895-73D0-3440-783B-BC39E601B5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F1F7B4-76FB-755F-64DB-D1A6F4FA3F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8EC01-D286-057D-D2DD-1141BEDD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0A23A-1206-71D5-5E42-6AFE06715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082B1-FA1A-892F-DA12-2273B22F6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37812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2col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2678852-6A72-1147-22C8-3C0B679CC1B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223675" y="1273705"/>
            <a:ext cx="4923791" cy="4530316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1" i="0">
                <a:solidFill>
                  <a:srgbClr val="49499B"/>
                </a:solidFill>
                <a:latin typeface="NimbusSanL" pitchFamily="2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1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EEC28E-8D06-82FC-EC47-5A4B737131C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99869" y="1273705"/>
            <a:ext cx="4923791" cy="4530321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1" i="0">
                <a:solidFill>
                  <a:srgbClr val="49499B"/>
                </a:solidFill>
                <a:latin typeface="NimbusSanL" pitchFamily="2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1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FC2BA9-8BC8-B879-3642-DF10B5C5EC90}"/>
              </a:ext>
            </a:extLst>
          </p:cNvPr>
          <p:cNvCxnSpPr>
            <a:cxnSpLocks/>
          </p:cNvCxnSpPr>
          <p:nvPr userDrawn="1"/>
        </p:nvCxnSpPr>
        <p:spPr>
          <a:xfrm>
            <a:off x="6470162" y="1273705"/>
            <a:ext cx="0" cy="4530329"/>
          </a:xfrm>
          <a:prstGeom prst="line">
            <a:avLst/>
          </a:prstGeom>
          <a:ln w="12700">
            <a:solidFill>
              <a:srgbClr val="0065B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0EE4A22-6BE8-2649-468B-8696265035F5}"/>
              </a:ext>
            </a:extLst>
          </p:cNvPr>
          <p:cNvCxnSpPr/>
          <p:nvPr userDrawn="1"/>
        </p:nvCxnSpPr>
        <p:spPr>
          <a:xfrm>
            <a:off x="358346" y="6188832"/>
            <a:ext cx="11467070" cy="0"/>
          </a:xfrm>
          <a:prstGeom prst="line">
            <a:avLst/>
          </a:prstGeom>
          <a:ln w="12700">
            <a:solidFill>
              <a:srgbClr val="0065B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F05D5A2-EEA3-30F4-5E54-5EF178C2D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829" y="-1044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4874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AF28D-8CF8-080B-6A40-CB837EA32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6FD66-F7F9-8070-E0B4-2E80ECA33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4F621-CF6D-2A97-AA8F-B21E57436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7EE07-9E4A-A301-4294-FAD274A9F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7B810-9EE6-AFBD-EE8B-60160FCCB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9346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4CF5B-F96A-9BC1-31D2-7770AF34D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C267D-5CED-CAE7-0E0E-8AAF10639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3736C-5B4A-66C2-ED2A-E5B66CBC6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AA65A-1E86-DC39-6ECC-2EFDF0E27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F86C8-E88E-530C-85D3-B692906BC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94286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DBF07-E46C-9E4C-4706-9B9B89108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02FA3-58BE-508A-0546-F195355A79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E2EDB-474E-99F2-A809-8B6E3CC4D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3AAA8C-4011-9096-6610-0C1E7F51A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FFD46-8D6D-185A-FB33-961C8B396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114A06-3915-936F-28CA-E33822737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35864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E4DF3-8E03-0935-BE62-3FEC21BE5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AB77C-CDC2-185F-A4A0-3EB72D57F1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AE65EA-E5BF-DF9C-8A67-877330DFC7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5CBA70-9FA3-00E9-C650-8E3137E7E8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61FB71-FB56-9A66-EAD8-F84E0B80D3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4432CA-4CC5-24B1-D2E5-7A06385F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193C0-9AE2-E928-5153-4024DDDD2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22DC7D-E407-B1A2-844C-3BB24AB92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387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9074-9AA6-353C-A210-41855C61B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C5B5EE-7574-3E0C-072C-F3C259AB7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15E2B1-94E3-610B-6F7B-831949ECF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81BBB1-933A-B021-FE80-0E969A514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8933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8E5236-75FD-5F51-3521-F03B1C5C0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E1E854-5B35-9CD3-39A7-CD7DF1C7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9336A-7B16-A6FB-06DD-BC6709C6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934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3008-3093-09DD-970A-2DDB993B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848C2-84A3-BC65-9FF7-8462D0208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D7F51F-8A9F-5275-7BA6-19D0D930A5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9E2D1-6E28-E6DD-A596-0961B3168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8EAE77-0847-D795-1C20-B8C3F6CF0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C0E8F3-D8BA-DED9-A3D3-44A5F4378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0016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AA2B2-91B4-E94D-476D-D95FB2A9B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2F6A95-AF1A-605B-C51B-EFE5DA3314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07A652-CB18-E4C9-DAD2-2B1CC9AC37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528E38-66B7-1688-232B-13F8A97A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E84F0-0B6E-E6C7-6398-B43D6E9B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ED20C4-E7C9-128E-22A1-5FE2AFAE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7117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7619DD-A5DB-2142-3544-4942475CE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7E456E-2224-4C36-BEE9-338ED14B9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A5762-7354-271D-3667-F0388DD16A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BEC243-FBEF-4CE1-BC68-D8BB9DD0751B}" type="datetimeFigureOut">
              <a:rPr lang="en-ZA" smtClean="0"/>
              <a:t>2026/07/21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743864-52F6-E6A7-EB74-1DC03860AA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B4CDE-A538-8506-6B69-B857BD298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5E7516-CD8D-4E06-AB13-03B288730343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3049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68E9E0-02CE-C97F-B73E-6CA786330B8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 lnSpcReduction="10000"/>
          </a:bodyPr>
          <a:lstStyle/>
          <a:p>
            <a:endParaRPr lang="en-GB" b="0" dirty="0">
              <a:solidFill>
                <a:schemeClr val="tx1"/>
              </a:solidFill>
            </a:endParaRPr>
          </a:p>
          <a:p>
            <a:r>
              <a:rPr lang="en-ZA" dirty="0"/>
              <a:t>AI-Powered Performance, Wherever You Work</a:t>
            </a:r>
          </a:p>
          <a:p>
            <a:endParaRPr lang="en-ZA" dirty="0"/>
          </a:p>
          <a:p>
            <a:r>
              <a:rPr lang="en-GB" b="0" dirty="0">
                <a:solidFill>
                  <a:schemeClr val="tx1"/>
                </a:solidFill>
              </a:rPr>
              <a:t>Power through demanding workloads with the HP </a:t>
            </a:r>
            <a:r>
              <a:rPr lang="en-GB" b="0" dirty="0" err="1">
                <a:solidFill>
                  <a:schemeClr val="tx1"/>
                </a:solidFill>
              </a:rPr>
              <a:t>ZBook</a:t>
            </a:r>
            <a:r>
              <a:rPr lang="en-GB" b="0" dirty="0">
                <a:solidFill>
                  <a:schemeClr val="tx1"/>
                </a:solidFill>
              </a:rPr>
              <a:t> 8 G1. Featuring the Intel® Core™ Ultra 7 processor, AI-enhanced performance, and workstation-class reliability, it's built to keep professionals productive wherever work happens</a:t>
            </a:r>
          </a:p>
          <a:p>
            <a:r>
              <a:rPr lang="en-GB" b="0" dirty="0">
                <a:solidFill>
                  <a:schemeClr val="tx1"/>
                </a:solidFill>
              </a:rPr>
              <a:t>#IntelCoreUltra #HPZBook #AIReadyPC #MobileWorkstation</a:t>
            </a:r>
            <a:endParaRPr lang="en-ZA" dirty="0"/>
          </a:p>
          <a:p>
            <a:endParaRPr lang="en-ZA" dirty="0"/>
          </a:p>
          <a:p>
            <a:r>
              <a:rPr lang="en-ZA" dirty="0"/>
              <a:t>Option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48659-B212-5A37-4DD4-B693F01E2E20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>
            <a:normAutofit/>
          </a:bodyPr>
          <a:lstStyle/>
          <a:p>
            <a:r>
              <a:rPr lang="en-ZA" dirty="0"/>
              <a:t>Workstation Power Meets Modern Mobility</a:t>
            </a:r>
          </a:p>
          <a:p>
            <a:endParaRPr lang="en-GB" b="0" dirty="0">
              <a:solidFill>
                <a:schemeClr val="tx1"/>
              </a:solidFill>
            </a:endParaRPr>
          </a:p>
          <a:p>
            <a:r>
              <a:rPr lang="en-GB" b="0" dirty="0">
                <a:solidFill>
                  <a:schemeClr val="tx1"/>
                </a:solidFill>
              </a:rPr>
              <a:t>The HP </a:t>
            </a:r>
            <a:r>
              <a:rPr lang="en-GB" b="0" dirty="0" err="1">
                <a:solidFill>
                  <a:schemeClr val="tx1"/>
                </a:solidFill>
              </a:rPr>
              <a:t>ZBook</a:t>
            </a:r>
            <a:r>
              <a:rPr lang="en-GB" b="0" dirty="0">
                <a:solidFill>
                  <a:schemeClr val="tx1"/>
                </a:solidFill>
              </a:rPr>
              <a:t> 8 G1 with the Intel® Core™ Ultra 7 processor delivers the performance, security, and AI capabilities professionals need to create, collaborate, and innovate from anywhere.</a:t>
            </a:r>
          </a:p>
          <a:p>
            <a:endParaRPr lang="en-GB" b="0" dirty="0">
              <a:solidFill>
                <a:schemeClr val="tx1"/>
              </a:solidFill>
            </a:endParaRPr>
          </a:p>
          <a:p>
            <a:r>
              <a:rPr lang="en-GB" b="0" dirty="0">
                <a:solidFill>
                  <a:schemeClr val="tx1"/>
                </a:solidFill>
              </a:rPr>
              <a:t>#IntelCoreUltra #HPZBook #FutureOfWork #WorkstationPerformance</a:t>
            </a:r>
            <a:endParaRPr lang="en-ZA" b="0" dirty="0">
              <a:solidFill>
                <a:schemeClr val="tx1"/>
              </a:solidFill>
            </a:endParaRPr>
          </a:p>
          <a:p>
            <a:endParaRPr lang="en-ZA" b="0" dirty="0">
              <a:solidFill>
                <a:schemeClr val="tx1"/>
              </a:solidFill>
            </a:endParaRPr>
          </a:p>
          <a:p>
            <a:r>
              <a:rPr lang="en-ZA" dirty="0"/>
              <a:t>Option 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2FC8E2-5BF9-9C65-B447-1211ED2EC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Social Text Options</a:t>
            </a:r>
          </a:p>
        </p:txBody>
      </p:sp>
    </p:spTree>
    <p:extLst>
      <p:ext uri="{BB962C8B-B14F-4D97-AF65-F5344CB8AC3E}">
        <p14:creationId xmlns:p14="http://schemas.microsoft.com/office/powerpoint/2010/main" val="3384123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106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NimbusSanL</vt:lpstr>
      <vt:lpstr>Office Theme</vt:lpstr>
      <vt:lpstr>Social Text Options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Trevor Dube</dc:creator>
  <cp:lastModifiedBy>Trevor Dube</cp:lastModifiedBy>
  <cp:revision>1</cp:revision>
  <dcterms:created xsi:type="dcterms:W3CDTF">2026-07-21T17:13:26Z</dcterms:created>
  <dcterms:modified xsi:type="dcterms:W3CDTF">2026-07-21T17:47:27Z</dcterms:modified>
</cp:coreProperties>
</file>